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0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36" r:id="rId66"/>
    <p:sldId id="315" r:id="rId67"/>
    <p:sldId id="263" r:id="rId68"/>
    <p:sldId id="335" r:id="rId6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81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microsoft.com/office/2007/relationships/hdphoto" Target="../media/hdphoto1.wdp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71.png"/><Relationship Id="rId10" Type="http://schemas.openxmlformats.org/officeDocument/2006/relationships/image" Target="../media/image99.png"/><Relationship Id="rId4" Type="http://schemas.microsoft.com/office/2007/relationships/hdphoto" Target="../media/hdphoto1.wdp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1.wdp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73.png"/><Relationship Id="rId5" Type="http://schemas.microsoft.com/office/2007/relationships/hdphoto" Target="../media/hdphoto1.wdp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0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310551" y="1374080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72E16D-B93A-1BD1-9F98-0E6F1531F5C6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[2, 1.5, 1.2] %</a:t>
            </a:r>
          </a:p>
        </p:txBody>
      </p: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BB9486D-791C-C508-DEE5-FA7B311B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t="5319" r="7927" b="3001"/>
          <a:stretch/>
        </p:blipFill>
        <p:spPr>
          <a:xfrm>
            <a:off x="310551" y="2531042"/>
            <a:ext cx="5801997" cy="418178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E3BAFC4-9187-28F5-C442-5BB46772E3EE}"/>
              </a:ext>
            </a:extLst>
          </p:cNvPr>
          <p:cNvCxnSpPr>
            <a:cxnSpLocks/>
          </p:cNvCxnSpPr>
          <p:nvPr/>
        </p:nvCxnSpPr>
        <p:spPr>
          <a:xfrm flipH="1">
            <a:off x="1214124" y="1749309"/>
            <a:ext cx="1180733" cy="101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0FF894-0417-A087-E95A-A784E0BFCC42}"/>
              </a:ext>
            </a:extLst>
          </p:cNvPr>
          <p:cNvCxnSpPr>
            <a:cxnSpLocks/>
          </p:cNvCxnSpPr>
          <p:nvPr/>
        </p:nvCxnSpPr>
        <p:spPr>
          <a:xfrm flipH="1">
            <a:off x="2514600" y="1717076"/>
            <a:ext cx="4158343" cy="3837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6ED20D9F-528E-B925-BA3B-9AC226198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5320" r="7731" b="3000"/>
          <a:stretch/>
        </p:blipFill>
        <p:spPr>
          <a:xfrm>
            <a:off x="6344671" y="2559516"/>
            <a:ext cx="5428493" cy="418178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AD73598-FAA4-1945-5EA6-43F97DAE2890}"/>
              </a:ext>
            </a:extLst>
          </p:cNvPr>
          <p:cNvSpPr txBox="1"/>
          <p:nvPr/>
        </p:nvSpPr>
        <p:spPr>
          <a:xfrm>
            <a:off x="5482437" y="1288248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[0.15, 0.25, 0.45] s</a:t>
            </a: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1124</Words>
  <Application>Microsoft Office PowerPoint</Application>
  <PresentationFormat>Widescreen</PresentationFormat>
  <Paragraphs>252</Paragraphs>
  <Slides>68</Slides>
  <Notes>42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68</vt:i4>
      </vt:variant>
    </vt:vector>
  </HeadingPairs>
  <TitlesOfParts>
    <vt:vector size="73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655</cp:revision>
  <dcterms:created xsi:type="dcterms:W3CDTF">2023-05-17T11:15:50Z</dcterms:created>
  <dcterms:modified xsi:type="dcterms:W3CDTF">2025-01-27T09:45:29Z</dcterms:modified>
</cp:coreProperties>
</file>